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604B-C72C-4B91-8B48-931DA7C067AD}" type="datetimeFigureOut">
              <a:rPr lang="fr-CA" smtClean="0"/>
              <a:t>2019-04-24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B4A2-BE57-4FD7-910F-08C881B9A64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86572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604B-C72C-4B91-8B48-931DA7C067AD}" type="datetimeFigureOut">
              <a:rPr lang="fr-CA" smtClean="0"/>
              <a:t>2019-04-24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B4A2-BE57-4FD7-910F-08C881B9A64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47578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604B-C72C-4B91-8B48-931DA7C067AD}" type="datetimeFigureOut">
              <a:rPr lang="fr-CA" smtClean="0"/>
              <a:t>2019-04-24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B4A2-BE57-4FD7-910F-08C881B9A64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50162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604B-C72C-4B91-8B48-931DA7C067AD}" type="datetimeFigureOut">
              <a:rPr lang="fr-CA" smtClean="0"/>
              <a:t>2019-04-24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B4A2-BE57-4FD7-910F-08C881B9A646}" type="slidenum">
              <a:rPr lang="fr-CA" smtClean="0"/>
              <a:t>‹N°›</a:t>
            </a:fld>
            <a:endParaRPr lang="fr-CA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2439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604B-C72C-4B91-8B48-931DA7C067AD}" type="datetimeFigureOut">
              <a:rPr lang="fr-CA" smtClean="0"/>
              <a:t>2019-04-24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B4A2-BE57-4FD7-910F-08C881B9A64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18324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604B-C72C-4B91-8B48-931DA7C067AD}" type="datetimeFigureOut">
              <a:rPr lang="fr-CA" smtClean="0"/>
              <a:t>2019-04-24</a:t>
            </a:fld>
            <a:endParaRPr lang="fr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B4A2-BE57-4FD7-910F-08C881B9A64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73944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604B-C72C-4B91-8B48-931DA7C067AD}" type="datetimeFigureOut">
              <a:rPr lang="fr-CA" smtClean="0"/>
              <a:t>2019-04-24</a:t>
            </a:fld>
            <a:endParaRPr lang="fr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B4A2-BE57-4FD7-910F-08C881B9A64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64691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604B-C72C-4B91-8B48-931DA7C067AD}" type="datetimeFigureOut">
              <a:rPr lang="fr-CA" smtClean="0"/>
              <a:t>2019-04-24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B4A2-BE57-4FD7-910F-08C881B9A64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71650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604B-C72C-4B91-8B48-931DA7C067AD}" type="datetimeFigureOut">
              <a:rPr lang="fr-CA" smtClean="0"/>
              <a:t>2019-04-24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B4A2-BE57-4FD7-910F-08C881B9A64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48419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604B-C72C-4B91-8B48-931DA7C067AD}" type="datetimeFigureOut">
              <a:rPr lang="fr-CA" smtClean="0"/>
              <a:t>2019-04-24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B4A2-BE57-4FD7-910F-08C881B9A64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37361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604B-C72C-4B91-8B48-931DA7C067AD}" type="datetimeFigureOut">
              <a:rPr lang="fr-CA" smtClean="0"/>
              <a:t>2019-04-24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B4A2-BE57-4FD7-910F-08C881B9A64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78608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604B-C72C-4B91-8B48-931DA7C067AD}" type="datetimeFigureOut">
              <a:rPr lang="fr-CA" smtClean="0"/>
              <a:t>2019-04-24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B4A2-BE57-4FD7-910F-08C881B9A64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92733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604B-C72C-4B91-8B48-931DA7C067AD}" type="datetimeFigureOut">
              <a:rPr lang="fr-CA" smtClean="0"/>
              <a:t>2019-04-24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B4A2-BE57-4FD7-910F-08C881B9A64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61780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604B-C72C-4B91-8B48-931DA7C067AD}" type="datetimeFigureOut">
              <a:rPr lang="fr-CA" smtClean="0"/>
              <a:t>2019-04-24</a:t>
            </a:fld>
            <a:endParaRPr lang="fr-C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B4A2-BE57-4FD7-910F-08C881B9A64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9648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604B-C72C-4B91-8B48-931DA7C067AD}" type="datetimeFigureOut">
              <a:rPr lang="fr-CA" smtClean="0"/>
              <a:t>2019-04-24</a:t>
            </a:fld>
            <a:endParaRPr lang="fr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B4A2-BE57-4FD7-910F-08C881B9A64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86576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604B-C72C-4B91-8B48-931DA7C067AD}" type="datetimeFigureOut">
              <a:rPr lang="fr-CA" smtClean="0"/>
              <a:t>2019-04-24</a:t>
            </a:fld>
            <a:endParaRPr lang="fr-C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B4A2-BE57-4FD7-910F-08C881B9A64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4264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1604B-C72C-4B91-8B48-931DA7C067AD}" type="datetimeFigureOut">
              <a:rPr lang="fr-CA" smtClean="0"/>
              <a:t>2019-04-24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B4A2-BE57-4FD7-910F-08C881B9A64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52600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A21604B-C72C-4B91-8B48-931DA7C067AD}" type="datetimeFigureOut">
              <a:rPr lang="fr-CA" smtClean="0"/>
              <a:t>2019-04-24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AB4A2-BE57-4FD7-910F-08C881B9A64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725293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13647" y="1861071"/>
            <a:ext cx="6153374" cy="2355925"/>
          </a:xfrm>
        </p:spPr>
        <p:txBody>
          <a:bodyPr/>
          <a:lstStyle/>
          <a:p>
            <a:pPr algn="ctr"/>
            <a:r>
              <a:rPr lang="fr-CA" dirty="0" smtClean="0"/>
              <a:t>Thomas </a:t>
            </a:r>
            <a:r>
              <a:rPr lang="fr-CA" dirty="0" err="1" smtClean="0"/>
              <a:t>Alva</a:t>
            </a:r>
            <a:r>
              <a:rPr lang="fr-CA" dirty="0" smtClean="0"/>
              <a:t> Edison</a:t>
            </a:r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2863" y="1688951"/>
            <a:ext cx="2663130" cy="341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3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err="1" smtClean="0"/>
              <a:t>Quotes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“Many of life's failures are people who did not realize how close they were to success when they gave up.” </a:t>
            </a:r>
          </a:p>
          <a:p>
            <a:pPr marL="0" indent="0">
              <a:buNone/>
            </a:pPr>
            <a:r>
              <a:rPr lang="en-US" sz="2400" dirty="0"/>
              <a:t>― Thomas A. </a:t>
            </a:r>
            <a:r>
              <a:rPr lang="en-US" sz="2400" dirty="0" smtClean="0"/>
              <a:t>Edison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“Five percent of the people think; </a:t>
            </a:r>
          </a:p>
          <a:p>
            <a:pPr marL="0" indent="0">
              <a:buNone/>
            </a:pPr>
            <a:r>
              <a:rPr lang="en-US" sz="2400" dirty="0"/>
              <a:t>ten percent of the people think they think; </a:t>
            </a:r>
          </a:p>
          <a:p>
            <a:pPr marL="0" indent="0">
              <a:buNone/>
            </a:pPr>
            <a:r>
              <a:rPr lang="en-US" sz="2400" dirty="0"/>
              <a:t>and the other eighty-five percent would rather die than think.” </a:t>
            </a:r>
          </a:p>
          <a:p>
            <a:pPr marL="0" indent="0">
              <a:buNone/>
            </a:pPr>
            <a:r>
              <a:rPr lang="en-US" sz="2400" dirty="0"/>
              <a:t>― Thomas A. Edison</a:t>
            </a:r>
            <a:endParaRPr lang="fr-CA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0" y="4914900"/>
            <a:ext cx="19050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4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smtClean="0"/>
              <a:t>invention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Thomas Edison  was </a:t>
            </a:r>
            <a:r>
              <a:rPr lang="en-US" dirty="0"/>
              <a:t>an American inventor and businessman, who has been described as America's greatest </a:t>
            </a:r>
            <a:r>
              <a:rPr lang="en-US" dirty="0" smtClean="0"/>
              <a:t>inventor. He </a:t>
            </a:r>
            <a:r>
              <a:rPr lang="en-US" dirty="0"/>
              <a:t>is credited with developing many devices in fields such as electric power generation, mass communication, sound recording, and motion </a:t>
            </a:r>
            <a:r>
              <a:rPr lang="en-US" dirty="0" smtClean="0"/>
              <a:t>pictures</a:t>
            </a:r>
            <a:r>
              <a:rPr lang="en-US" dirty="0"/>
              <a:t>.</a:t>
            </a:r>
            <a:r>
              <a:rPr lang="en-US" dirty="0" smtClean="0"/>
              <a:t> </a:t>
            </a:r>
            <a:r>
              <a:rPr lang="en-US" dirty="0"/>
              <a:t>These inventions, which include the phonograph, the motion picture camera, and the long-lasting, practical electric light bulb, had a widespread impact on the modern industrialized world</a:t>
            </a:r>
            <a:r>
              <a:rPr lang="en-US" dirty="0" smtClean="0"/>
              <a:t>. </a:t>
            </a:r>
            <a:r>
              <a:rPr lang="en-US" dirty="0"/>
              <a:t>He was one of the first inventors to apply the principles of mass production and teamwork to the process of </a:t>
            </a:r>
            <a:r>
              <a:rPr lang="en-US" dirty="0" smtClean="0"/>
              <a:t>invention. He </a:t>
            </a:r>
            <a:r>
              <a:rPr lang="en-US" dirty="0"/>
              <a:t>is often credited with establishing the first industrial research laboratory. </a:t>
            </a:r>
            <a:r>
              <a:rPr lang="en-US" dirty="0" smtClean="0"/>
              <a:t>Passionate </a:t>
            </a:r>
            <a:r>
              <a:rPr lang="en-US" dirty="0"/>
              <a:t>about </a:t>
            </a:r>
            <a:r>
              <a:rPr lang="en-US" dirty="0" smtClean="0"/>
              <a:t>electricity,  he is the inventor of cinema. In addition, </a:t>
            </a:r>
            <a:r>
              <a:rPr lang="en-US" dirty="0"/>
              <a:t>we call  him </a:t>
            </a:r>
            <a:r>
              <a:rPr lang="en-US" dirty="0" smtClean="0"/>
              <a:t>« the </a:t>
            </a:r>
            <a:r>
              <a:rPr lang="en-US" dirty="0"/>
              <a:t>sorcerer of Menlo </a:t>
            </a:r>
            <a:r>
              <a:rPr lang="en-US" dirty="0" smtClean="0"/>
              <a:t>Park ».</a:t>
            </a:r>
            <a:endParaRPr lang="fr-CA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5217" y="5045336"/>
            <a:ext cx="2496783" cy="181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85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smtClean="0"/>
              <a:t>A part of </a:t>
            </a:r>
            <a:r>
              <a:rPr lang="fr-CA" dirty="0" err="1" smtClean="0"/>
              <a:t>his</a:t>
            </a:r>
            <a:r>
              <a:rPr lang="fr-CA" dirty="0" smtClean="0"/>
              <a:t> life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Edison became embroiled in a longstanding rivalry with Nikola Tesla, an engineering visionary with academic training who worked with Edison's company for a time. The two parted ways in </a:t>
            </a:r>
            <a:r>
              <a:rPr lang="en-US" dirty="0" smtClean="0"/>
              <a:t>1885.</a:t>
            </a:r>
            <a:endParaRPr lang="fr-CA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0873" y="3378203"/>
            <a:ext cx="4763117" cy="297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88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smtClean="0"/>
              <a:t>The impact of </a:t>
            </a:r>
            <a:r>
              <a:rPr lang="fr-CA" dirty="0" err="1" smtClean="0"/>
              <a:t>this</a:t>
            </a:r>
            <a:r>
              <a:rPr lang="fr-CA" dirty="0" smtClean="0"/>
              <a:t> </a:t>
            </a:r>
            <a:r>
              <a:rPr lang="fr-CA" dirty="0" err="1" smtClean="0"/>
              <a:t>creator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Edison </a:t>
            </a:r>
            <a:r>
              <a:rPr lang="fr-CA" dirty="0" err="1" smtClean="0"/>
              <a:t>invented</a:t>
            </a:r>
            <a:r>
              <a:rPr lang="fr-CA" dirty="0" smtClean="0"/>
              <a:t> of </a:t>
            </a:r>
            <a:r>
              <a:rPr lang="fr-CA" dirty="0" err="1" smtClean="0"/>
              <a:t>refined</a:t>
            </a:r>
            <a:r>
              <a:rPr lang="fr-CA" dirty="0" smtClean="0"/>
              <a:t>  </a:t>
            </a:r>
            <a:r>
              <a:rPr lang="fr-CA" dirty="0" err="1" smtClean="0"/>
              <a:t>devices</a:t>
            </a:r>
            <a:r>
              <a:rPr lang="fr-CA" dirty="0" smtClean="0"/>
              <a:t> </a:t>
            </a:r>
            <a:r>
              <a:rPr lang="fr-CA" dirty="0" err="1" smtClean="0"/>
              <a:t>that</a:t>
            </a:r>
            <a:r>
              <a:rPr lang="fr-CA" dirty="0" smtClean="0"/>
              <a:t> made a </a:t>
            </a:r>
            <a:r>
              <a:rPr lang="fr-CA" dirty="0" err="1" smtClean="0"/>
              <a:t>profound</a:t>
            </a:r>
            <a:r>
              <a:rPr lang="fr-CA" dirty="0" smtClean="0"/>
              <a:t> impact on how  people </a:t>
            </a:r>
            <a:r>
              <a:rPr lang="fr-CA" dirty="0" err="1" smtClean="0"/>
              <a:t>lived</a:t>
            </a:r>
            <a:r>
              <a:rPr lang="fr-CA" dirty="0" smtClean="0"/>
              <a:t>.  The </a:t>
            </a:r>
            <a:r>
              <a:rPr lang="fr-CA" dirty="0" err="1" smtClean="0"/>
              <a:t>most</a:t>
            </a:r>
            <a:r>
              <a:rPr lang="fr-CA" dirty="0" smtClean="0"/>
              <a:t>  </a:t>
            </a:r>
            <a:r>
              <a:rPr lang="fr-CA" dirty="0" err="1" smtClean="0"/>
              <a:t>famous</a:t>
            </a:r>
            <a:r>
              <a:rPr lang="fr-CA" dirty="0" smtClean="0"/>
              <a:t> of </a:t>
            </a:r>
            <a:r>
              <a:rPr lang="fr-CA" dirty="0" err="1" smtClean="0"/>
              <a:t>his</a:t>
            </a:r>
            <a:r>
              <a:rPr lang="fr-CA" dirty="0" smtClean="0"/>
              <a:t> inventions </a:t>
            </a:r>
            <a:r>
              <a:rPr lang="fr-CA" dirty="0" err="1" smtClean="0"/>
              <a:t>was</a:t>
            </a:r>
            <a:r>
              <a:rPr lang="fr-CA" dirty="0" smtClean="0"/>
              <a:t>  the incandescent light bulb (in 1878), </a:t>
            </a:r>
            <a:r>
              <a:rPr lang="fr-CA" dirty="0" err="1" smtClean="0"/>
              <a:t>which</a:t>
            </a:r>
            <a:r>
              <a:rPr lang="fr-CA" dirty="0" smtClean="0"/>
              <a:t> </a:t>
            </a:r>
            <a:r>
              <a:rPr lang="fr-CA" dirty="0" err="1" smtClean="0"/>
              <a:t>would</a:t>
            </a:r>
            <a:r>
              <a:rPr lang="fr-CA" dirty="0" smtClean="0"/>
              <a:t> </a:t>
            </a:r>
            <a:r>
              <a:rPr lang="fr-CA" dirty="0" err="1" smtClean="0"/>
              <a:t>revolutionize</a:t>
            </a:r>
            <a:r>
              <a:rPr lang="fr-CA" dirty="0" smtClean="0"/>
              <a:t>  indoor  </a:t>
            </a:r>
            <a:r>
              <a:rPr lang="fr-CA" dirty="0" err="1" smtClean="0"/>
              <a:t>lighthing</a:t>
            </a:r>
            <a:r>
              <a:rPr lang="fr-CA" dirty="0" smtClean="0"/>
              <a:t>  and </a:t>
            </a:r>
            <a:r>
              <a:rPr lang="fr-CA" dirty="0" err="1" smtClean="0"/>
              <a:t>forever</a:t>
            </a:r>
            <a:r>
              <a:rPr lang="fr-CA" dirty="0" smtClean="0"/>
              <a:t> </a:t>
            </a:r>
            <a:r>
              <a:rPr lang="fr-CA" dirty="0" err="1" smtClean="0"/>
              <a:t>separate</a:t>
            </a:r>
            <a:r>
              <a:rPr lang="fr-CA" dirty="0" smtClean="0"/>
              <a:t>  light </a:t>
            </a:r>
            <a:r>
              <a:rPr lang="fr-CA" dirty="0" err="1" smtClean="0"/>
              <a:t>from</a:t>
            </a:r>
            <a:r>
              <a:rPr lang="fr-CA" dirty="0" smtClean="0"/>
              <a:t> </a:t>
            </a:r>
            <a:r>
              <a:rPr lang="fr-CA" dirty="0" err="1" smtClean="0"/>
              <a:t>fire</a:t>
            </a:r>
            <a:r>
              <a:rPr lang="fr-CA" dirty="0" smtClean="0"/>
              <a:t>.</a:t>
            </a:r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1721" y="3523199"/>
            <a:ext cx="2670279" cy="333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6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81</TotalTime>
  <Words>283</Words>
  <Application>Microsoft Office PowerPoint</Application>
  <PresentationFormat>Grand écran</PresentationFormat>
  <Paragraphs>15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Ion</vt:lpstr>
      <vt:lpstr>Thomas Alva Edison</vt:lpstr>
      <vt:lpstr>Quotes</vt:lpstr>
      <vt:lpstr>invention</vt:lpstr>
      <vt:lpstr>A part of his life</vt:lpstr>
      <vt:lpstr>The impact of this creator</vt:lpstr>
    </vt:vector>
  </TitlesOfParts>
  <Company>CSBE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Thomas Alva Edison</dc:title>
  <dc:creator>CSBE</dc:creator>
  <cp:lastModifiedBy>CSBE</cp:lastModifiedBy>
  <cp:revision>6</cp:revision>
  <dcterms:created xsi:type="dcterms:W3CDTF">2019-04-10T14:28:47Z</dcterms:created>
  <dcterms:modified xsi:type="dcterms:W3CDTF">2019-04-24T13:58:11Z</dcterms:modified>
</cp:coreProperties>
</file>